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59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318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12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143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904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51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068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055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496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714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4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84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96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8BB14-61DA-4EE8-A596-8C9D98C98FA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D2C0A-8E46-4F58-8113-4D8549F04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993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9395" y="104968"/>
            <a:ext cx="802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Приготовление горячего завтрака</a:t>
            </a:r>
          </a:p>
        </p:txBody>
      </p:sp>
      <p:pic>
        <p:nvPicPr>
          <p:cNvPr id="1027" name="Picture 3" descr="C:\Users\Olga\Desktop\меню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1022" y="765312"/>
            <a:ext cx="4071261" cy="556811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lga\Desktop\приятног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9918" y="3752603"/>
            <a:ext cx="3392798" cy="2186778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Olga\Desktop\поварено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2149" y="4014313"/>
            <a:ext cx="1691572" cy="251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F51A59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7224" y="961901"/>
            <a:ext cx="3455721" cy="23038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pic>
        <p:nvPicPr>
          <p:cNvPr id="8195" name="Picture 3" descr="C:\Users\Olga\Desktop\дети едя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2768" y="3028007"/>
            <a:ext cx="4895680" cy="364116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IMG-20211123-WA0026.jpg"/>
          <p:cNvPicPr>
            <a:picLocks noChangeAspect="1" noChangeArrowheads="1"/>
          </p:cNvPicPr>
          <p:nvPr/>
        </p:nvPicPr>
        <p:blipFill>
          <a:blip r:embed="rId5" cstate="print"/>
          <a:srcRect r="7698"/>
          <a:stretch>
            <a:fillRect/>
          </a:stretch>
        </p:blipFill>
        <p:spPr bwMode="auto">
          <a:xfrm>
            <a:off x="2969669" y="629496"/>
            <a:ext cx="3502383" cy="50534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11943" y="323681"/>
            <a:ext cx="3663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Приготовление салата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Olga\Desktop\салат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5428" y="991948"/>
            <a:ext cx="3605212" cy="510472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lga\Desktop\салат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4210" y="991948"/>
            <a:ext cx="2944128" cy="2203496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lga\Desktop\фе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6274" y="3432048"/>
            <a:ext cx="2438337" cy="3223178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101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78297" y="428878"/>
            <a:ext cx="1277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Гарнир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Olga\Desktop\картоф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7164" y="3818795"/>
            <a:ext cx="2732409" cy="2045038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lga\Desktop\картоф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500" y="952098"/>
            <a:ext cx="3676127" cy="491173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lga\Desktop\картоф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069581" y="952098"/>
            <a:ext cx="2347577" cy="2756788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Olga\Desktop\поваренок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41621" y="3897753"/>
            <a:ext cx="1735150" cy="257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pic>
        <p:nvPicPr>
          <p:cNvPr id="5122" name="Picture 2" descr="C:\Users\Olga\Desktop\фаи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1650" y="1239838"/>
            <a:ext cx="6107113" cy="4376737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lga\Desktop\поварен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3810970"/>
            <a:ext cx="19050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95681" y="647363"/>
            <a:ext cx="2807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Рыбные биточки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Olga\Desktop\биточки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9903" y="677964"/>
            <a:ext cx="2361636" cy="315542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lga\Desktop\биточк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7219" y="3374378"/>
            <a:ext cx="3479552" cy="2604227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lga\Desktop\биточ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5680" y="1220160"/>
            <a:ext cx="3335812" cy="4443046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76085" y="420786"/>
            <a:ext cx="4365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Хлеб – всему голова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Olga\Desktop\Муслим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0999" y="1137546"/>
            <a:ext cx="4857164" cy="2779880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Olga\Desktop\хлеб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084" y="3331156"/>
            <a:ext cx="4449887" cy="333046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79497" y="256280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Напитки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Olga\Desktop\Компот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8367" y="779500"/>
            <a:ext cx="5348836" cy="3195394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Olga\Desktop\ча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8813" y="2910686"/>
            <a:ext cx="3127628" cy="2928981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Olga\Desktop\чай с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2337" y="4137200"/>
            <a:ext cx="2827956" cy="2301279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43122" y="509798"/>
            <a:ext cx="3981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Контрольное блюдо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Olga\Desktop\конт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1780" y="1221897"/>
            <a:ext cx="6919859" cy="517908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56595" cy="6864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2627" y="104968"/>
            <a:ext cx="2314144" cy="2065156"/>
          </a:xfrm>
          <a:prstGeom prst="rect">
            <a:avLst/>
          </a:prstGeom>
        </p:spPr>
      </p:pic>
      <p:pic>
        <p:nvPicPr>
          <p:cNvPr id="9218" name="Picture 2" descr="E:\Фото столовая\IMG_8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5996" y="1613641"/>
            <a:ext cx="7362403" cy="4135671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5894" y="525982"/>
            <a:ext cx="6782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Дружный коллектив нашей столовой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3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19</Words>
  <Application>Microsoft Office PowerPoint</Application>
  <PresentationFormat>Произвольный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</cp:lastModifiedBy>
  <cp:revision>16</cp:revision>
  <dcterms:created xsi:type="dcterms:W3CDTF">2021-11-23T06:37:21Z</dcterms:created>
  <dcterms:modified xsi:type="dcterms:W3CDTF">2021-11-23T10:19:31Z</dcterms:modified>
</cp:coreProperties>
</file>